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2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A8A5E2-3F97-4370-BF88-CD27BC66C9D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928BE55-2887-4DAD-8A6A-86F27D2349D8}">
      <dgm:prSet phldrT="[Text]"/>
      <dgm:spPr/>
      <dgm:t>
        <a:bodyPr/>
        <a:lstStyle/>
        <a:p>
          <a:r>
            <a:rPr lang="bn-IN" b="1" dirty="0" smtClean="0"/>
            <a:t>কর্ম</a:t>
          </a:r>
          <a:r>
            <a:rPr lang="bn-IN" dirty="0" smtClean="0"/>
            <a:t> </a:t>
          </a:r>
          <a:endParaRPr lang="en-US" dirty="0"/>
        </a:p>
      </dgm:t>
    </dgm:pt>
    <dgm:pt modelId="{9517D4EB-49A3-4F0E-BD19-0B8F8E96C8B2}" type="parTrans" cxnId="{2FCD58B0-DBAE-441E-8A3D-DC376EC3E11C}">
      <dgm:prSet/>
      <dgm:spPr/>
      <dgm:t>
        <a:bodyPr/>
        <a:lstStyle/>
        <a:p>
          <a:endParaRPr lang="en-US"/>
        </a:p>
      </dgm:t>
    </dgm:pt>
    <dgm:pt modelId="{F6AA31A0-3D57-4688-B1ED-0036192682F2}" type="sibTrans" cxnId="{2FCD58B0-DBAE-441E-8A3D-DC376EC3E11C}">
      <dgm:prSet/>
      <dgm:spPr/>
      <dgm:t>
        <a:bodyPr/>
        <a:lstStyle/>
        <a:p>
          <a:endParaRPr lang="en-US"/>
        </a:p>
      </dgm:t>
    </dgm:pt>
    <dgm:pt modelId="{EE0F8764-7A7F-4B41-84E2-23A1E3ED3910}">
      <dgm:prSet phldrT="[Text]"/>
      <dgm:spPr/>
      <dgm:t>
        <a:bodyPr/>
        <a:lstStyle/>
        <a:p>
          <a:r>
            <a:rPr lang="bn-IN" b="1" dirty="0" smtClean="0"/>
            <a:t>অনারব্ধ</a:t>
          </a:r>
          <a:r>
            <a:rPr lang="bn-IN" dirty="0" smtClean="0"/>
            <a:t> </a:t>
          </a:r>
          <a:endParaRPr lang="en-US" dirty="0"/>
        </a:p>
      </dgm:t>
    </dgm:pt>
    <dgm:pt modelId="{35413F43-346D-4A59-9D8E-A60AA57EB39A}" type="parTrans" cxnId="{26C75075-A579-45CE-830C-BAE861254B8A}">
      <dgm:prSet/>
      <dgm:spPr/>
      <dgm:t>
        <a:bodyPr/>
        <a:lstStyle/>
        <a:p>
          <a:endParaRPr lang="en-US"/>
        </a:p>
      </dgm:t>
    </dgm:pt>
    <dgm:pt modelId="{D48052D4-69F1-46D9-999F-AB3C83DEA093}" type="sibTrans" cxnId="{26C75075-A579-45CE-830C-BAE861254B8A}">
      <dgm:prSet/>
      <dgm:spPr/>
      <dgm:t>
        <a:bodyPr/>
        <a:lstStyle/>
        <a:p>
          <a:endParaRPr lang="en-US"/>
        </a:p>
      </dgm:t>
    </dgm:pt>
    <dgm:pt modelId="{D1780313-C31D-41FF-9567-2BD2D57D3B0B}">
      <dgm:prSet phldrT="[Text]"/>
      <dgm:spPr/>
      <dgm:t>
        <a:bodyPr/>
        <a:lstStyle/>
        <a:p>
          <a:r>
            <a:rPr lang="bn-IN" b="1" dirty="0" smtClean="0"/>
            <a:t>সঞ্চিত</a:t>
          </a:r>
          <a:endParaRPr lang="en-US" b="1" dirty="0"/>
        </a:p>
      </dgm:t>
    </dgm:pt>
    <dgm:pt modelId="{81398C01-B16D-4E91-94DF-3664F2489E96}" type="parTrans" cxnId="{9243F25A-6A5E-42A4-8615-19B73B3FF673}">
      <dgm:prSet/>
      <dgm:spPr/>
      <dgm:t>
        <a:bodyPr/>
        <a:lstStyle/>
        <a:p>
          <a:endParaRPr lang="en-US"/>
        </a:p>
      </dgm:t>
    </dgm:pt>
    <dgm:pt modelId="{470715C5-F7EF-45CF-88D3-C9F9206003DA}" type="sibTrans" cxnId="{9243F25A-6A5E-42A4-8615-19B73B3FF673}">
      <dgm:prSet/>
      <dgm:spPr/>
      <dgm:t>
        <a:bodyPr/>
        <a:lstStyle/>
        <a:p>
          <a:endParaRPr lang="en-US"/>
        </a:p>
      </dgm:t>
    </dgm:pt>
    <dgm:pt modelId="{94CD5137-8F50-4229-A573-4FF3404F1D6B}">
      <dgm:prSet phldrT="[Text]"/>
      <dgm:spPr/>
      <dgm:t>
        <a:bodyPr/>
        <a:lstStyle/>
        <a:p>
          <a:r>
            <a:rPr lang="bn-IN" b="1" dirty="0" smtClean="0"/>
            <a:t>সঞ্চিয়মান</a:t>
          </a:r>
          <a:endParaRPr lang="en-US" b="1" dirty="0"/>
        </a:p>
      </dgm:t>
    </dgm:pt>
    <dgm:pt modelId="{993D42D5-6B07-48D3-AB83-B538CEE2C07A}" type="parTrans" cxnId="{0387063E-28A3-46F0-8DFC-7D46B3B4B8AC}">
      <dgm:prSet/>
      <dgm:spPr/>
      <dgm:t>
        <a:bodyPr/>
        <a:lstStyle/>
        <a:p>
          <a:endParaRPr lang="en-US"/>
        </a:p>
      </dgm:t>
    </dgm:pt>
    <dgm:pt modelId="{23E4EEB0-C9A5-4E51-9047-102F99CEE1A6}" type="sibTrans" cxnId="{0387063E-28A3-46F0-8DFC-7D46B3B4B8AC}">
      <dgm:prSet/>
      <dgm:spPr/>
      <dgm:t>
        <a:bodyPr/>
        <a:lstStyle/>
        <a:p>
          <a:endParaRPr lang="en-US"/>
        </a:p>
      </dgm:t>
    </dgm:pt>
    <dgm:pt modelId="{989F3CB0-457A-43D5-9CA7-7F5520A8891C}">
      <dgm:prSet phldrT="[Text]"/>
      <dgm:spPr/>
      <dgm:t>
        <a:bodyPr/>
        <a:lstStyle/>
        <a:p>
          <a:r>
            <a:rPr lang="bn-IN" b="1" dirty="0" smtClean="0"/>
            <a:t>আরব্ধ/</a:t>
          </a:r>
        </a:p>
        <a:p>
          <a:r>
            <a:rPr lang="bn-IN" b="1" dirty="0" smtClean="0"/>
            <a:t>প্রারব্ধ </a:t>
          </a:r>
          <a:endParaRPr lang="en-US" b="1" dirty="0"/>
        </a:p>
      </dgm:t>
    </dgm:pt>
    <dgm:pt modelId="{92D04CA6-E6E9-444E-A41A-DE541CA368BE}" type="parTrans" cxnId="{3645F86C-FDE3-47E5-BE81-A66EA07D900F}">
      <dgm:prSet/>
      <dgm:spPr/>
      <dgm:t>
        <a:bodyPr/>
        <a:lstStyle/>
        <a:p>
          <a:endParaRPr lang="en-US"/>
        </a:p>
      </dgm:t>
    </dgm:pt>
    <dgm:pt modelId="{2DF3F8BA-B3D4-469B-B6DD-2EA925BD5CA0}" type="sibTrans" cxnId="{3645F86C-FDE3-47E5-BE81-A66EA07D900F}">
      <dgm:prSet/>
      <dgm:spPr/>
      <dgm:t>
        <a:bodyPr/>
        <a:lstStyle/>
        <a:p>
          <a:endParaRPr lang="en-US"/>
        </a:p>
      </dgm:t>
    </dgm:pt>
    <dgm:pt modelId="{2AC3C8D4-BC35-4F4E-9CFC-FAB050F1DD5F}" type="pres">
      <dgm:prSet presAssocID="{C1A8A5E2-3F97-4370-BF88-CD27BC66C9D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D24E7B2-86A4-4C7D-B71A-8163A029B39F}" type="pres">
      <dgm:prSet presAssocID="{5928BE55-2887-4DAD-8A6A-86F27D2349D8}" presName="hierRoot1" presStyleCnt="0"/>
      <dgm:spPr/>
    </dgm:pt>
    <dgm:pt modelId="{372A7840-00FD-4209-B637-0634C26EDEF4}" type="pres">
      <dgm:prSet presAssocID="{5928BE55-2887-4DAD-8A6A-86F27D2349D8}" presName="composite" presStyleCnt="0"/>
      <dgm:spPr/>
    </dgm:pt>
    <dgm:pt modelId="{D3F6158D-32C9-4A06-BB5A-D0D203D25DB2}" type="pres">
      <dgm:prSet presAssocID="{5928BE55-2887-4DAD-8A6A-86F27D2349D8}" presName="background" presStyleLbl="node0" presStyleIdx="0" presStyleCnt="1"/>
      <dgm:spPr/>
    </dgm:pt>
    <dgm:pt modelId="{D4E79CD1-A512-40F0-B2A1-3C83A32D7394}" type="pres">
      <dgm:prSet presAssocID="{5928BE55-2887-4DAD-8A6A-86F27D2349D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B6F214-43FD-4537-B427-59B85D57D10C}" type="pres">
      <dgm:prSet presAssocID="{5928BE55-2887-4DAD-8A6A-86F27D2349D8}" presName="hierChild2" presStyleCnt="0"/>
      <dgm:spPr/>
    </dgm:pt>
    <dgm:pt modelId="{05D5351E-919D-4C6A-985F-905C0AC21411}" type="pres">
      <dgm:prSet presAssocID="{35413F43-346D-4A59-9D8E-A60AA57EB39A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1307169-9B6E-47BE-A738-F880FB764A4E}" type="pres">
      <dgm:prSet presAssocID="{EE0F8764-7A7F-4B41-84E2-23A1E3ED3910}" presName="hierRoot2" presStyleCnt="0"/>
      <dgm:spPr/>
    </dgm:pt>
    <dgm:pt modelId="{055170B6-2E74-4810-8CFF-F520DBAC20DA}" type="pres">
      <dgm:prSet presAssocID="{EE0F8764-7A7F-4B41-84E2-23A1E3ED3910}" presName="composite2" presStyleCnt="0"/>
      <dgm:spPr/>
    </dgm:pt>
    <dgm:pt modelId="{D61768C8-CE89-41BD-A544-6A05297ED78E}" type="pres">
      <dgm:prSet presAssocID="{EE0F8764-7A7F-4B41-84E2-23A1E3ED3910}" presName="background2" presStyleLbl="node2" presStyleIdx="0" presStyleCnt="2"/>
      <dgm:spPr/>
    </dgm:pt>
    <dgm:pt modelId="{03103B70-AB32-4FF3-95CB-CE4B69361AFD}" type="pres">
      <dgm:prSet presAssocID="{EE0F8764-7A7F-4B41-84E2-23A1E3ED3910}" presName="text2" presStyleLbl="fgAcc2" presStyleIdx="0" presStyleCnt="2" custLinFactNeighborX="-82206" custLinFactNeighborY="-43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96C934-F6E6-4C99-A9DE-00F7CD4386CB}" type="pres">
      <dgm:prSet presAssocID="{EE0F8764-7A7F-4B41-84E2-23A1E3ED3910}" presName="hierChild3" presStyleCnt="0"/>
      <dgm:spPr/>
    </dgm:pt>
    <dgm:pt modelId="{93F3F2C4-39BD-4500-A01E-92A7257CD5F4}" type="pres">
      <dgm:prSet presAssocID="{81398C01-B16D-4E91-94DF-3664F2489E96}" presName="Name17" presStyleLbl="parChTrans1D3" presStyleIdx="0" presStyleCnt="2"/>
      <dgm:spPr/>
      <dgm:t>
        <a:bodyPr/>
        <a:lstStyle/>
        <a:p>
          <a:endParaRPr lang="en-US"/>
        </a:p>
      </dgm:t>
    </dgm:pt>
    <dgm:pt modelId="{C066B71E-544A-43E8-BA48-3EA48C81654C}" type="pres">
      <dgm:prSet presAssocID="{D1780313-C31D-41FF-9567-2BD2D57D3B0B}" presName="hierRoot3" presStyleCnt="0"/>
      <dgm:spPr/>
    </dgm:pt>
    <dgm:pt modelId="{617D0C9F-D505-4AF0-933A-FE5A9C6E8068}" type="pres">
      <dgm:prSet presAssocID="{D1780313-C31D-41FF-9567-2BD2D57D3B0B}" presName="composite3" presStyleCnt="0"/>
      <dgm:spPr/>
    </dgm:pt>
    <dgm:pt modelId="{CE3638B8-C0BC-4F38-A5F2-3A23E7785E4D}" type="pres">
      <dgm:prSet presAssocID="{D1780313-C31D-41FF-9567-2BD2D57D3B0B}" presName="background3" presStyleLbl="node3" presStyleIdx="0" presStyleCnt="2"/>
      <dgm:spPr/>
    </dgm:pt>
    <dgm:pt modelId="{90FA14C4-5839-4011-8B73-5F8BAB6D6808}" type="pres">
      <dgm:prSet presAssocID="{D1780313-C31D-41FF-9567-2BD2D57D3B0B}" presName="text3" presStyleLbl="fgAcc3" presStyleIdx="0" presStyleCnt="2" custLinFactNeighborX="-86597" custLinFactNeighborY="11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9D6D6B-B6D3-4281-9F35-7A48A7AEFAED}" type="pres">
      <dgm:prSet presAssocID="{D1780313-C31D-41FF-9567-2BD2D57D3B0B}" presName="hierChild4" presStyleCnt="0"/>
      <dgm:spPr/>
    </dgm:pt>
    <dgm:pt modelId="{E5EA851E-30D8-4AD0-AA53-03433F361801}" type="pres">
      <dgm:prSet presAssocID="{993D42D5-6B07-48D3-AB83-B538CEE2C07A}" presName="Name17" presStyleLbl="parChTrans1D3" presStyleIdx="1" presStyleCnt="2"/>
      <dgm:spPr/>
      <dgm:t>
        <a:bodyPr/>
        <a:lstStyle/>
        <a:p>
          <a:endParaRPr lang="en-US"/>
        </a:p>
      </dgm:t>
    </dgm:pt>
    <dgm:pt modelId="{3C9242E7-D5DC-4CB5-BEB0-F3DE20D9946E}" type="pres">
      <dgm:prSet presAssocID="{94CD5137-8F50-4229-A573-4FF3404F1D6B}" presName="hierRoot3" presStyleCnt="0"/>
      <dgm:spPr/>
    </dgm:pt>
    <dgm:pt modelId="{301E5C30-F289-4256-8F72-89592BEA904D}" type="pres">
      <dgm:prSet presAssocID="{94CD5137-8F50-4229-A573-4FF3404F1D6B}" presName="composite3" presStyleCnt="0"/>
      <dgm:spPr/>
    </dgm:pt>
    <dgm:pt modelId="{6668B99E-EFE7-4273-9485-2330A02AF184}" type="pres">
      <dgm:prSet presAssocID="{94CD5137-8F50-4229-A573-4FF3404F1D6B}" presName="background3" presStyleLbl="node3" presStyleIdx="1" presStyleCnt="2"/>
      <dgm:spPr/>
    </dgm:pt>
    <dgm:pt modelId="{0C9F61DD-E1A7-4A0F-8262-9B8DFCC80DB8}" type="pres">
      <dgm:prSet presAssocID="{94CD5137-8F50-4229-A573-4FF3404F1D6B}" presName="text3" presStyleLbl="fgAcc3" presStyleIdx="1" presStyleCnt="2" custLinFactNeighborX="-49236" custLinFactNeighborY="-28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452964-EDBE-42DB-AD3B-DC5BE59604E1}" type="pres">
      <dgm:prSet presAssocID="{94CD5137-8F50-4229-A573-4FF3404F1D6B}" presName="hierChild4" presStyleCnt="0"/>
      <dgm:spPr/>
    </dgm:pt>
    <dgm:pt modelId="{C5872B1F-4555-4B2C-B84A-7768DD78C5AB}" type="pres">
      <dgm:prSet presAssocID="{92D04CA6-E6E9-444E-A41A-DE541CA368B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E49A96EE-D3E3-4E73-BA82-B134F20C1637}" type="pres">
      <dgm:prSet presAssocID="{989F3CB0-457A-43D5-9CA7-7F5520A8891C}" presName="hierRoot2" presStyleCnt="0"/>
      <dgm:spPr/>
    </dgm:pt>
    <dgm:pt modelId="{201C4895-7731-4D1A-B2A1-8B39310C815D}" type="pres">
      <dgm:prSet presAssocID="{989F3CB0-457A-43D5-9CA7-7F5520A8891C}" presName="composite2" presStyleCnt="0"/>
      <dgm:spPr/>
    </dgm:pt>
    <dgm:pt modelId="{954D608B-D8BC-426B-96E4-9D08FBC4BC94}" type="pres">
      <dgm:prSet presAssocID="{989F3CB0-457A-43D5-9CA7-7F5520A8891C}" presName="background2" presStyleLbl="node2" presStyleIdx="1" presStyleCnt="2"/>
      <dgm:spPr/>
    </dgm:pt>
    <dgm:pt modelId="{D9AFBD89-8E92-4374-BA61-E311E29C976B}" type="pres">
      <dgm:prSet presAssocID="{989F3CB0-457A-43D5-9CA7-7F5520A8891C}" presName="text2" presStyleLbl="fgAcc2" presStyleIdx="1" presStyleCnt="2" custLinFactNeighborX="53215" custLinFactNeighborY="-43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557F6D-67E3-4E5C-B6A2-9ECC67C38A3B}" type="pres">
      <dgm:prSet presAssocID="{989F3CB0-457A-43D5-9CA7-7F5520A8891C}" presName="hierChild3" presStyleCnt="0"/>
      <dgm:spPr/>
    </dgm:pt>
  </dgm:ptLst>
  <dgm:cxnLst>
    <dgm:cxn modelId="{0387063E-28A3-46F0-8DFC-7D46B3B4B8AC}" srcId="{EE0F8764-7A7F-4B41-84E2-23A1E3ED3910}" destId="{94CD5137-8F50-4229-A573-4FF3404F1D6B}" srcOrd="1" destOrd="0" parTransId="{993D42D5-6B07-48D3-AB83-B538CEE2C07A}" sibTransId="{23E4EEB0-C9A5-4E51-9047-102F99CEE1A6}"/>
    <dgm:cxn modelId="{08BA7FC4-C695-4AC4-A269-75B5742C4DFD}" type="presOf" srcId="{35413F43-346D-4A59-9D8E-A60AA57EB39A}" destId="{05D5351E-919D-4C6A-985F-905C0AC21411}" srcOrd="0" destOrd="0" presId="urn:microsoft.com/office/officeart/2005/8/layout/hierarchy1"/>
    <dgm:cxn modelId="{64F759B8-A6C9-4CF8-8AD4-F9CDEA46D8A9}" type="presOf" srcId="{94CD5137-8F50-4229-A573-4FF3404F1D6B}" destId="{0C9F61DD-E1A7-4A0F-8262-9B8DFCC80DB8}" srcOrd="0" destOrd="0" presId="urn:microsoft.com/office/officeart/2005/8/layout/hierarchy1"/>
    <dgm:cxn modelId="{B62BC4FC-24E5-48C9-B11F-7B6ABB00D1CD}" type="presOf" srcId="{81398C01-B16D-4E91-94DF-3664F2489E96}" destId="{93F3F2C4-39BD-4500-A01E-92A7257CD5F4}" srcOrd="0" destOrd="0" presId="urn:microsoft.com/office/officeart/2005/8/layout/hierarchy1"/>
    <dgm:cxn modelId="{2B1E5DE0-0827-4278-924D-0AB904D34A7C}" type="presOf" srcId="{993D42D5-6B07-48D3-AB83-B538CEE2C07A}" destId="{E5EA851E-30D8-4AD0-AA53-03433F361801}" srcOrd="0" destOrd="0" presId="urn:microsoft.com/office/officeart/2005/8/layout/hierarchy1"/>
    <dgm:cxn modelId="{4B64E75A-C288-4190-B300-69DEF5F8AB39}" type="presOf" srcId="{989F3CB0-457A-43D5-9CA7-7F5520A8891C}" destId="{D9AFBD89-8E92-4374-BA61-E311E29C976B}" srcOrd="0" destOrd="0" presId="urn:microsoft.com/office/officeart/2005/8/layout/hierarchy1"/>
    <dgm:cxn modelId="{01B03E58-F544-41B6-B179-DB6A9E709E91}" type="presOf" srcId="{92D04CA6-E6E9-444E-A41A-DE541CA368BE}" destId="{C5872B1F-4555-4B2C-B84A-7768DD78C5AB}" srcOrd="0" destOrd="0" presId="urn:microsoft.com/office/officeart/2005/8/layout/hierarchy1"/>
    <dgm:cxn modelId="{B4BC0425-9A49-4723-AC4B-93FB860E9D6A}" type="presOf" srcId="{EE0F8764-7A7F-4B41-84E2-23A1E3ED3910}" destId="{03103B70-AB32-4FF3-95CB-CE4B69361AFD}" srcOrd="0" destOrd="0" presId="urn:microsoft.com/office/officeart/2005/8/layout/hierarchy1"/>
    <dgm:cxn modelId="{9243F25A-6A5E-42A4-8615-19B73B3FF673}" srcId="{EE0F8764-7A7F-4B41-84E2-23A1E3ED3910}" destId="{D1780313-C31D-41FF-9567-2BD2D57D3B0B}" srcOrd="0" destOrd="0" parTransId="{81398C01-B16D-4E91-94DF-3664F2489E96}" sibTransId="{470715C5-F7EF-45CF-88D3-C9F9206003DA}"/>
    <dgm:cxn modelId="{2FCD58B0-DBAE-441E-8A3D-DC376EC3E11C}" srcId="{C1A8A5E2-3F97-4370-BF88-CD27BC66C9DC}" destId="{5928BE55-2887-4DAD-8A6A-86F27D2349D8}" srcOrd="0" destOrd="0" parTransId="{9517D4EB-49A3-4F0E-BD19-0B8F8E96C8B2}" sibTransId="{F6AA31A0-3D57-4688-B1ED-0036192682F2}"/>
    <dgm:cxn modelId="{CD0077D4-08ED-43AB-829F-D111F16B6C64}" type="presOf" srcId="{5928BE55-2887-4DAD-8A6A-86F27D2349D8}" destId="{D4E79CD1-A512-40F0-B2A1-3C83A32D7394}" srcOrd="0" destOrd="0" presId="urn:microsoft.com/office/officeart/2005/8/layout/hierarchy1"/>
    <dgm:cxn modelId="{28CB6A61-0F53-477C-ABE0-67FC72D28AEE}" type="presOf" srcId="{C1A8A5E2-3F97-4370-BF88-CD27BC66C9DC}" destId="{2AC3C8D4-BC35-4F4E-9CFC-FAB050F1DD5F}" srcOrd="0" destOrd="0" presId="urn:microsoft.com/office/officeart/2005/8/layout/hierarchy1"/>
    <dgm:cxn modelId="{3322288A-AFC0-49E8-9DF9-E0CBC9BA5144}" type="presOf" srcId="{D1780313-C31D-41FF-9567-2BD2D57D3B0B}" destId="{90FA14C4-5839-4011-8B73-5F8BAB6D6808}" srcOrd="0" destOrd="0" presId="urn:microsoft.com/office/officeart/2005/8/layout/hierarchy1"/>
    <dgm:cxn modelId="{3645F86C-FDE3-47E5-BE81-A66EA07D900F}" srcId="{5928BE55-2887-4DAD-8A6A-86F27D2349D8}" destId="{989F3CB0-457A-43D5-9CA7-7F5520A8891C}" srcOrd="1" destOrd="0" parTransId="{92D04CA6-E6E9-444E-A41A-DE541CA368BE}" sibTransId="{2DF3F8BA-B3D4-469B-B6DD-2EA925BD5CA0}"/>
    <dgm:cxn modelId="{26C75075-A579-45CE-830C-BAE861254B8A}" srcId="{5928BE55-2887-4DAD-8A6A-86F27D2349D8}" destId="{EE0F8764-7A7F-4B41-84E2-23A1E3ED3910}" srcOrd="0" destOrd="0" parTransId="{35413F43-346D-4A59-9D8E-A60AA57EB39A}" sibTransId="{D48052D4-69F1-46D9-999F-AB3C83DEA093}"/>
    <dgm:cxn modelId="{43B9ED03-9BBF-4DDA-8C4E-B0AB9F5B046D}" type="presParOf" srcId="{2AC3C8D4-BC35-4F4E-9CFC-FAB050F1DD5F}" destId="{BD24E7B2-86A4-4C7D-B71A-8163A029B39F}" srcOrd="0" destOrd="0" presId="urn:microsoft.com/office/officeart/2005/8/layout/hierarchy1"/>
    <dgm:cxn modelId="{DFACAD9C-AE36-47FA-B8D9-7FBA6F6E2F17}" type="presParOf" srcId="{BD24E7B2-86A4-4C7D-B71A-8163A029B39F}" destId="{372A7840-00FD-4209-B637-0634C26EDEF4}" srcOrd="0" destOrd="0" presId="urn:microsoft.com/office/officeart/2005/8/layout/hierarchy1"/>
    <dgm:cxn modelId="{B6717144-5177-4E5D-AA00-1E717EFFDAB1}" type="presParOf" srcId="{372A7840-00FD-4209-B637-0634C26EDEF4}" destId="{D3F6158D-32C9-4A06-BB5A-D0D203D25DB2}" srcOrd="0" destOrd="0" presId="urn:microsoft.com/office/officeart/2005/8/layout/hierarchy1"/>
    <dgm:cxn modelId="{D3A9AA4B-939B-4300-B858-2CCC5B404FD0}" type="presParOf" srcId="{372A7840-00FD-4209-B637-0634C26EDEF4}" destId="{D4E79CD1-A512-40F0-B2A1-3C83A32D7394}" srcOrd="1" destOrd="0" presId="urn:microsoft.com/office/officeart/2005/8/layout/hierarchy1"/>
    <dgm:cxn modelId="{346D1AA0-1C7D-4A07-AE4C-7FA26F5622E9}" type="presParOf" srcId="{BD24E7B2-86A4-4C7D-B71A-8163A029B39F}" destId="{1DB6F214-43FD-4537-B427-59B85D57D10C}" srcOrd="1" destOrd="0" presId="urn:microsoft.com/office/officeart/2005/8/layout/hierarchy1"/>
    <dgm:cxn modelId="{3BDBE3FF-663A-4079-A304-37F931A75064}" type="presParOf" srcId="{1DB6F214-43FD-4537-B427-59B85D57D10C}" destId="{05D5351E-919D-4C6A-985F-905C0AC21411}" srcOrd="0" destOrd="0" presId="urn:microsoft.com/office/officeart/2005/8/layout/hierarchy1"/>
    <dgm:cxn modelId="{FFBEEEFD-A850-40E1-B00F-ACE2EF7CDA9B}" type="presParOf" srcId="{1DB6F214-43FD-4537-B427-59B85D57D10C}" destId="{A1307169-9B6E-47BE-A738-F880FB764A4E}" srcOrd="1" destOrd="0" presId="urn:microsoft.com/office/officeart/2005/8/layout/hierarchy1"/>
    <dgm:cxn modelId="{6904F20C-3D6F-4400-8775-78D91570031D}" type="presParOf" srcId="{A1307169-9B6E-47BE-A738-F880FB764A4E}" destId="{055170B6-2E74-4810-8CFF-F520DBAC20DA}" srcOrd="0" destOrd="0" presId="urn:microsoft.com/office/officeart/2005/8/layout/hierarchy1"/>
    <dgm:cxn modelId="{AD1CDDF6-DCC5-4724-AD15-044DDCF506CC}" type="presParOf" srcId="{055170B6-2E74-4810-8CFF-F520DBAC20DA}" destId="{D61768C8-CE89-41BD-A544-6A05297ED78E}" srcOrd="0" destOrd="0" presId="urn:microsoft.com/office/officeart/2005/8/layout/hierarchy1"/>
    <dgm:cxn modelId="{94E799CC-043F-41A3-9713-BCEDD440288A}" type="presParOf" srcId="{055170B6-2E74-4810-8CFF-F520DBAC20DA}" destId="{03103B70-AB32-4FF3-95CB-CE4B69361AFD}" srcOrd="1" destOrd="0" presId="urn:microsoft.com/office/officeart/2005/8/layout/hierarchy1"/>
    <dgm:cxn modelId="{5C8E63FB-0DEE-49FF-9314-07144CB56228}" type="presParOf" srcId="{A1307169-9B6E-47BE-A738-F880FB764A4E}" destId="{7796C934-F6E6-4C99-A9DE-00F7CD4386CB}" srcOrd="1" destOrd="0" presId="urn:microsoft.com/office/officeart/2005/8/layout/hierarchy1"/>
    <dgm:cxn modelId="{2964DB03-4589-4DED-BCF3-1AA47883161E}" type="presParOf" srcId="{7796C934-F6E6-4C99-A9DE-00F7CD4386CB}" destId="{93F3F2C4-39BD-4500-A01E-92A7257CD5F4}" srcOrd="0" destOrd="0" presId="urn:microsoft.com/office/officeart/2005/8/layout/hierarchy1"/>
    <dgm:cxn modelId="{4BBFA095-2029-4427-9A1C-34EA4AFA40BC}" type="presParOf" srcId="{7796C934-F6E6-4C99-A9DE-00F7CD4386CB}" destId="{C066B71E-544A-43E8-BA48-3EA48C81654C}" srcOrd="1" destOrd="0" presId="urn:microsoft.com/office/officeart/2005/8/layout/hierarchy1"/>
    <dgm:cxn modelId="{E3199840-847C-40E2-9FB0-18E69FC27A48}" type="presParOf" srcId="{C066B71E-544A-43E8-BA48-3EA48C81654C}" destId="{617D0C9F-D505-4AF0-933A-FE5A9C6E8068}" srcOrd="0" destOrd="0" presId="urn:microsoft.com/office/officeart/2005/8/layout/hierarchy1"/>
    <dgm:cxn modelId="{6AD876F1-7B58-462A-BC7A-5E17A20381BE}" type="presParOf" srcId="{617D0C9F-D505-4AF0-933A-FE5A9C6E8068}" destId="{CE3638B8-C0BC-4F38-A5F2-3A23E7785E4D}" srcOrd="0" destOrd="0" presId="urn:microsoft.com/office/officeart/2005/8/layout/hierarchy1"/>
    <dgm:cxn modelId="{5B1C3B3E-67A0-42F9-8CD7-AF12EABCAD2B}" type="presParOf" srcId="{617D0C9F-D505-4AF0-933A-FE5A9C6E8068}" destId="{90FA14C4-5839-4011-8B73-5F8BAB6D6808}" srcOrd="1" destOrd="0" presId="urn:microsoft.com/office/officeart/2005/8/layout/hierarchy1"/>
    <dgm:cxn modelId="{FC0F0667-C027-4505-B7A1-3F3F07DD1A0D}" type="presParOf" srcId="{C066B71E-544A-43E8-BA48-3EA48C81654C}" destId="{6B9D6D6B-B6D3-4281-9F35-7A48A7AEFAED}" srcOrd="1" destOrd="0" presId="urn:microsoft.com/office/officeart/2005/8/layout/hierarchy1"/>
    <dgm:cxn modelId="{FD9D9990-F997-4D9E-AD1D-4F6A9CE0ED09}" type="presParOf" srcId="{7796C934-F6E6-4C99-A9DE-00F7CD4386CB}" destId="{E5EA851E-30D8-4AD0-AA53-03433F361801}" srcOrd="2" destOrd="0" presId="urn:microsoft.com/office/officeart/2005/8/layout/hierarchy1"/>
    <dgm:cxn modelId="{120CEF60-D5C1-42C4-9B80-22EDD2E3E2AD}" type="presParOf" srcId="{7796C934-F6E6-4C99-A9DE-00F7CD4386CB}" destId="{3C9242E7-D5DC-4CB5-BEB0-F3DE20D9946E}" srcOrd="3" destOrd="0" presId="urn:microsoft.com/office/officeart/2005/8/layout/hierarchy1"/>
    <dgm:cxn modelId="{7BEA362B-E042-4FF2-B262-9E2D30E0D5C1}" type="presParOf" srcId="{3C9242E7-D5DC-4CB5-BEB0-F3DE20D9946E}" destId="{301E5C30-F289-4256-8F72-89592BEA904D}" srcOrd="0" destOrd="0" presId="urn:microsoft.com/office/officeart/2005/8/layout/hierarchy1"/>
    <dgm:cxn modelId="{DB96B588-FA26-4DC1-9215-DB0F54408CA0}" type="presParOf" srcId="{301E5C30-F289-4256-8F72-89592BEA904D}" destId="{6668B99E-EFE7-4273-9485-2330A02AF184}" srcOrd="0" destOrd="0" presId="urn:microsoft.com/office/officeart/2005/8/layout/hierarchy1"/>
    <dgm:cxn modelId="{942023E4-8303-49D6-9E5A-31029F906FB5}" type="presParOf" srcId="{301E5C30-F289-4256-8F72-89592BEA904D}" destId="{0C9F61DD-E1A7-4A0F-8262-9B8DFCC80DB8}" srcOrd="1" destOrd="0" presId="urn:microsoft.com/office/officeart/2005/8/layout/hierarchy1"/>
    <dgm:cxn modelId="{0B3F18D0-9861-4E0A-A20B-E6823CD6764B}" type="presParOf" srcId="{3C9242E7-D5DC-4CB5-BEB0-F3DE20D9946E}" destId="{35452964-EDBE-42DB-AD3B-DC5BE59604E1}" srcOrd="1" destOrd="0" presId="urn:microsoft.com/office/officeart/2005/8/layout/hierarchy1"/>
    <dgm:cxn modelId="{B3DFA617-D969-43DC-B7A2-FEACFE8BD30E}" type="presParOf" srcId="{1DB6F214-43FD-4537-B427-59B85D57D10C}" destId="{C5872B1F-4555-4B2C-B84A-7768DD78C5AB}" srcOrd="2" destOrd="0" presId="urn:microsoft.com/office/officeart/2005/8/layout/hierarchy1"/>
    <dgm:cxn modelId="{7536EBF5-334E-4BEF-B1D4-A05D5270A1A5}" type="presParOf" srcId="{1DB6F214-43FD-4537-B427-59B85D57D10C}" destId="{E49A96EE-D3E3-4E73-BA82-B134F20C1637}" srcOrd="3" destOrd="0" presId="urn:microsoft.com/office/officeart/2005/8/layout/hierarchy1"/>
    <dgm:cxn modelId="{0BE5CC16-953F-40BB-8705-FC3889C3BDED}" type="presParOf" srcId="{E49A96EE-D3E3-4E73-BA82-B134F20C1637}" destId="{201C4895-7731-4D1A-B2A1-8B39310C815D}" srcOrd="0" destOrd="0" presId="urn:microsoft.com/office/officeart/2005/8/layout/hierarchy1"/>
    <dgm:cxn modelId="{CF642CFD-6A35-4350-9DA0-78F69D45EE82}" type="presParOf" srcId="{201C4895-7731-4D1A-B2A1-8B39310C815D}" destId="{954D608B-D8BC-426B-96E4-9D08FBC4BC94}" srcOrd="0" destOrd="0" presId="urn:microsoft.com/office/officeart/2005/8/layout/hierarchy1"/>
    <dgm:cxn modelId="{92D212C9-2EE4-4B12-870F-6FAA7688DC66}" type="presParOf" srcId="{201C4895-7731-4D1A-B2A1-8B39310C815D}" destId="{D9AFBD89-8E92-4374-BA61-E311E29C976B}" srcOrd="1" destOrd="0" presId="urn:microsoft.com/office/officeart/2005/8/layout/hierarchy1"/>
    <dgm:cxn modelId="{7B39BE65-85A9-4EAF-A66B-91876543AE89}" type="presParOf" srcId="{E49A96EE-D3E3-4E73-BA82-B134F20C1637}" destId="{D3557F6D-67E3-4E5C-B6A2-9ECC67C38A3B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6C418E-1C1F-4859-BA45-E5347A570AC8}" type="doc">
      <dgm:prSet loTypeId="urn:microsoft.com/office/officeart/2005/8/layout/arrow4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0523972-FD11-45CB-8D31-42E5391DE7F5}">
      <dgm:prSet phldrT="[Text]"/>
      <dgm:spPr/>
      <dgm:t>
        <a:bodyPr/>
        <a:lstStyle/>
        <a:p>
          <a:r>
            <a:rPr lang="bn-IN" b="1" dirty="0" smtClean="0">
              <a:solidFill>
                <a:srgbClr val="0070C0"/>
              </a:solidFill>
            </a:rPr>
            <a:t>সকাম কর্ম</a:t>
          </a:r>
          <a:endParaRPr lang="en-US" b="1" dirty="0">
            <a:solidFill>
              <a:srgbClr val="0070C0"/>
            </a:solidFill>
          </a:endParaRPr>
        </a:p>
      </dgm:t>
    </dgm:pt>
    <dgm:pt modelId="{9C2488E3-59E9-47C1-91D7-252CEBCD14F1}" type="parTrans" cxnId="{E4B9C4B3-0506-4193-8EBE-FBF99BB0EB6E}">
      <dgm:prSet/>
      <dgm:spPr/>
      <dgm:t>
        <a:bodyPr/>
        <a:lstStyle/>
        <a:p>
          <a:endParaRPr lang="en-US"/>
        </a:p>
      </dgm:t>
    </dgm:pt>
    <dgm:pt modelId="{8B9B939F-0D5C-4160-B6BE-AC04482264CD}" type="sibTrans" cxnId="{E4B9C4B3-0506-4193-8EBE-FBF99BB0EB6E}">
      <dgm:prSet/>
      <dgm:spPr/>
      <dgm:t>
        <a:bodyPr/>
        <a:lstStyle/>
        <a:p>
          <a:endParaRPr lang="en-US"/>
        </a:p>
      </dgm:t>
    </dgm:pt>
    <dgm:pt modelId="{2876F8E8-BB22-4AEB-AB21-0C6A87CDC09A}">
      <dgm:prSet phldrT="[Text]"/>
      <dgm:spPr/>
      <dgm:t>
        <a:bodyPr/>
        <a:lstStyle/>
        <a:p>
          <a:r>
            <a:rPr lang="bn-IN" b="1" dirty="0" smtClean="0">
              <a:solidFill>
                <a:srgbClr val="C00000"/>
              </a:solidFill>
            </a:rPr>
            <a:t>নিস্কাম কর্ম</a:t>
          </a:r>
          <a:endParaRPr lang="en-US" b="1" dirty="0">
            <a:solidFill>
              <a:srgbClr val="C00000"/>
            </a:solidFill>
          </a:endParaRPr>
        </a:p>
      </dgm:t>
    </dgm:pt>
    <dgm:pt modelId="{384A62B4-5C2A-45D8-83D8-1FE22D972DB4}" type="parTrans" cxnId="{DF0E27FD-3397-45B2-A6D4-FF24CBCE7E51}">
      <dgm:prSet/>
      <dgm:spPr/>
      <dgm:t>
        <a:bodyPr/>
        <a:lstStyle/>
        <a:p>
          <a:endParaRPr lang="en-US"/>
        </a:p>
      </dgm:t>
    </dgm:pt>
    <dgm:pt modelId="{7F2CFD3A-7BE7-40AA-A4A1-32F40590BB0E}" type="sibTrans" cxnId="{DF0E27FD-3397-45B2-A6D4-FF24CBCE7E51}">
      <dgm:prSet/>
      <dgm:spPr/>
      <dgm:t>
        <a:bodyPr/>
        <a:lstStyle/>
        <a:p>
          <a:endParaRPr lang="en-US"/>
        </a:p>
      </dgm:t>
    </dgm:pt>
    <dgm:pt modelId="{331F9558-E070-41F0-8E98-836F5CD28A24}" type="pres">
      <dgm:prSet presAssocID="{A96C418E-1C1F-4859-BA45-E5347A570AC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7BB1C6-532A-4824-8F13-C4D117605821}" type="pres">
      <dgm:prSet presAssocID="{60523972-FD11-45CB-8D31-42E5391DE7F5}" presName="upArrow" presStyleLbl="node1" presStyleIdx="0" presStyleCnt="2"/>
      <dgm:spPr/>
    </dgm:pt>
    <dgm:pt modelId="{F0EE52BF-788F-413E-8316-B11EF66518A5}" type="pres">
      <dgm:prSet presAssocID="{60523972-FD11-45CB-8D31-42E5391DE7F5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AE5692-C6EB-4C2A-ADD2-1F4F418F810F}" type="pres">
      <dgm:prSet presAssocID="{2876F8E8-BB22-4AEB-AB21-0C6A87CDC09A}" presName="downArrow" presStyleLbl="node1" presStyleIdx="1" presStyleCnt="2"/>
      <dgm:spPr/>
    </dgm:pt>
    <dgm:pt modelId="{C61DB827-3785-44D4-979A-356B520BF7BB}" type="pres">
      <dgm:prSet presAssocID="{2876F8E8-BB22-4AEB-AB21-0C6A87CDC09A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007979-70C9-4A94-B8EF-CA83731EC337}" type="presOf" srcId="{2876F8E8-BB22-4AEB-AB21-0C6A87CDC09A}" destId="{C61DB827-3785-44D4-979A-356B520BF7BB}" srcOrd="0" destOrd="0" presId="urn:microsoft.com/office/officeart/2005/8/layout/arrow4"/>
    <dgm:cxn modelId="{3292B119-F086-40CA-8CBF-29E348DA7647}" type="presOf" srcId="{60523972-FD11-45CB-8D31-42E5391DE7F5}" destId="{F0EE52BF-788F-413E-8316-B11EF66518A5}" srcOrd="0" destOrd="0" presId="urn:microsoft.com/office/officeart/2005/8/layout/arrow4"/>
    <dgm:cxn modelId="{DF0E27FD-3397-45B2-A6D4-FF24CBCE7E51}" srcId="{A96C418E-1C1F-4859-BA45-E5347A570AC8}" destId="{2876F8E8-BB22-4AEB-AB21-0C6A87CDC09A}" srcOrd="1" destOrd="0" parTransId="{384A62B4-5C2A-45D8-83D8-1FE22D972DB4}" sibTransId="{7F2CFD3A-7BE7-40AA-A4A1-32F40590BB0E}"/>
    <dgm:cxn modelId="{E4B9C4B3-0506-4193-8EBE-FBF99BB0EB6E}" srcId="{A96C418E-1C1F-4859-BA45-E5347A570AC8}" destId="{60523972-FD11-45CB-8D31-42E5391DE7F5}" srcOrd="0" destOrd="0" parTransId="{9C2488E3-59E9-47C1-91D7-252CEBCD14F1}" sibTransId="{8B9B939F-0D5C-4160-B6BE-AC04482264CD}"/>
    <dgm:cxn modelId="{8F614F34-4165-4F57-A3CD-36359146E8CA}" type="presOf" srcId="{A96C418E-1C1F-4859-BA45-E5347A570AC8}" destId="{331F9558-E070-41F0-8E98-836F5CD28A24}" srcOrd="0" destOrd="0" presId="urn:microsoft.com/office/officeart/2005/8/layout/arrow4"/>
    <dgm:cxn modelId="{A5A0F56E-1964-49EB-BD73-BED552A618F4}" type="presParOf" srcId="{331F9558-E070-41F0-8E98-836F5CD28A24}" destId="{097BB1C6-532A-4824-8F13-C4D117605821}" srcOrd="0" destOrd="0" presId="urn:microsoft.com/office/officeart/2005/8/layout/arrow4"/>
    <dgm:cxn modelId="{41878844-F5F8-4BE1-B44A-AC416E767603}" type="presParOf" srcId="{331F9558-E070-41F0-8E98-836F5CD28A24}" destId="{F0EE52BF-788F-413E-8316-B11EF66518A5}" srcOrd="1" destOrd="0" presId="urn:microsoft.com/office/officeart/2005/8/layout/arrow4"/>
    <dgm:cxn modelId="{427A7021-4885-4D03-921D-CD913AE6550C}" type="presParOf" srcId="{331F9558-E070-41F0-8E98-836F5CD28A24}" destId="{72AE5692-C6EB-4C2A-ADD2-1F4F418F810F}" srcOrd="2" destOrd="0" presId="urn:microsoft.com/office/officeart/2005/8/layout/arrow4"/>
    <dgm:cxn modelId="{FD66CA11-E11A-4576-BAD6-96B462778810}" type="presParOf" srcId="{331F9558-E070-41F0-8E98-836F5CD28A24}" destId="{C61DB827-3785-44D4-979A-356B520BF7BB}" srcOrd="3" destOrd="0" presId="urn:microsoft.com/office/officeart/2005/8/layout/arrow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8C45C3-7189-463C-96C9-B2FB69AB17AB}" type="doc">
      <dgm:prSet loTypeId="urn:microsoft.com/office/officeart/2005/8/layout/cycle5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35FEB17-67D2-4E18-AEB7-D512A31AECEA}">
      <dgm:prSet phldrT="[Text]"/>
      <dgm:spPr/>
      <dgm:t>
        <a:bodyPr/>
        <a:lstStyle/>
        <a:p>
          <a:r>
            <a:rPr lang="bn-IN" b="1" dirty="0" smtClean="0"/>
            <a:t>নিত্যকর্ম</a:t>
          </a:r>
          <a:r>
            <a:rPr lang="bn-IN" dirty="0" smtClean="0"/>
            <a:t> </a:t>
          </a:r>
          <a:endParaRPr lang="en-US" dirty="0"/>
        </a:p>
      </dgm:t>
    </dgm:pt>
    <dgm:pt modelId="{5C787B74-1DD7-42ED-B7A0-07E7676657DD}" type="parTrans" cxnId="{67F3DEA6-C083-4F00-B74B-506F5F2B94ED}">
      <dgm:prSet/>
      <dgm:spPr/>
      <dgm:t>
        <a:bodyPr/>
        <a:lstStyle/>
        <a:p>
          <a:endParaRPr lang="en-US"/>
        </a:p>
      </dgm:t>
    </dgm:pt>
    <dgm:pt modelId="{2AB7C0E9-5B1D-4C3A-84B6-F0C3D162C036}" type="sibTrans" cxnId="{67F3DEA6-C083-4F00-B74B-506F5F2B94ED}">
      <dgm:prSet/>
      <dgm:spPr/>
      <dgm:t>
        <a:bodyPr/>
        <a:lstStyle/>
        <a:p>
          <a:endParaRPr lang="en-US"/>
        </a:p>
      </dgm:t>
    </dgm:pt>
    <dgm:pt modelId="{A8954428-34AE-4DA4-8ADF-08CC25CD6272}">
      <dgm:prSet phldrT="[Text]"/>
      <dgm:spPr/>
      <dgm:t>
        <a:bodyPr/>
        <a:lstStyle/>
        <a:p>
          <a:r>
            <a:rPr lang="bn-IN" b="1" dirty="0" smtClean="0">
              <a:solidFill>
                <a:schemeClr val="bg1"/>
              </a:solidFill>
            </a:rPr>
            <a:t>নৈমিত্তিককর্ম</a:t>
          </a:r>
          <a:endParaRPr lang="en-US" b="1" dirty="0">
            <a:solidFill>
              <a:schemeClr val="bg1"/>
            </a:solidFill>
          </a:endParaRPr>
        </a:p>
      </dgm:t>
    </dgm:pt>
    <dgm:pt modelId="{354AD006-99D5-4CEF-BBEB-14DD93E11C85}" type="parTrans" cxnId="{C19F3438-6E99-491E-994D-04BC91108E39}">
      <dgm:prSet/>
      <dgm:spPr/>
      <dgm:t>
        <a:bodyPr/>
        <a:lstStyle/>
        <a:p>
          <a:endParaRPr lang="en-US"/>
        </a:p>
      </dgm:t>
    </dgm:pt>
    <dgm:pt modelId="{AC832558-E24C-4BA6-9588-BA3AAB1B18C3}" type="sibTrans" cxnId="{C19F3438-6E99-491E-994D-04BC91108E39}">
      <dgm:prSet/>
      <dgm:spPr/>
      <dgm:t>
        <a:bodyPr/>
        <a:lstStyle/>
        <a:p>
          <a:endParaRPr lang="en-US"/>
        </a:p>
      </dgm:t>
    </dgm:pt>
    <dgm:pt modelId="{EB833A6C-ABF4-4827-B44D-B75E0AEA95BB}">
      <dgm:prSet phldrT="[Text]"/>
      <dgm:spPr/>
      <dgm:t>
        <a:bodyPr/>
        <a:lstStyle/>
        <a:p>
          <a:r>
            <a:rPr lang="bn-IN" b="1" dirty="0" smtClean="0">
              <a:solidFill>
                <a:srgbClr val="FFFF00"/>
              </a:solidFill>
            </a:rPr>
            <a:t>কাম্যকর্ম</a:t>
          </a:r>
          <a:endParaRPr lang="en-US" b="1" dirty="0">
            <a:solidFill>
              <a:srgbClr val="FFFF00"/>
            </a:solidFill>
          </a:endParaRPr>
        </a:p>
      </dgm:t>
    </dgm:pt>
    <dgm:pt modelId="{4EA8E720-ABB2-494A-8BF7-D6E2DA82860A}" type="parTrans" cxnId="{E57822BB-57AF-46D1-9DD3-5FBA32EF2E2F}">
      <dgm:prSet/>
      <dgm:spPr/>
      <dgm:t>
        <a:bodyPr/>
        <a:lstStyle/>
        <a:p>
          <a:endParaRPr lang="en-US"/>
        </a:p>
      </dgm:t>
    </dgm:pt>
    <dgm:pt modelId="{7F80D3A2-DCFE-4EC2-A78A-5647E779CD0C}" type="sibTrans" cxnId="{E57822BB-57AF-46D1-9DD3-5FBA32EF2E2F}">
      <dgm:prSet/>
      <dgm:spPr/>
      <dgm:t>
        <a:bodyPr/>
        <a:lstStyle/>
        <a:p>
          <a:endParaRPr lang="en-US"/>
        </a:p>
      </dgm:t>
    </dgm:pt>
    <dgm:pt modelId="{26EAA24A-2007-4E4A-924D-B750476C82BD}">
      <dgm:prSet phldrT="[Text]"/>
      <dgm:spPr/>
      <dgm:t>
        <a:bodyPr/>
        <a:lstStyle/>
        <a:p>
          <a:r>
            <a:rPr lang="bn-IN" b="1" dirty="0" smtClean="0">
              <a:solidFill>
                <a:srgbClr val="FFFF00"/>
              </a:solidFill>
            </a:rPr>
            <a:t>নিষিদ্ধকর্ম</a:t>
          </a:r>
          <a:endParaRPr lang="en-US" b="1" dirty="0">
            <a:solidFill>
              <a:srgbClr val="FFFF00"/>
            </a:solidFill>
          </a:endParaRPr>
        </a:p>
      </dgm:t>
    </dgm:pt>
    <dgm:pt modelId="{99E4ABBD-EA8F-4430-A70C-94C006999ED2}" type="parTrans" cxnId="{2AABC50F-4768-4CCA-8234-0F2A81DAFB31}">
      <dgm:prSet/>
      <dgm:spPr/>
      <dgm:t>
        <a:bodyPr/>
        <a:lstStyle/>
        <a:p>
          <a:endParaRPr lang="en-US"/>
        </a:p>
      </dgm:t>
    </dgm:pt>
    <dgm:pt modelId="{96D86EC7-07E8-4BE9-ACDD-33769EE2426C}" type="sibTrans" cxnId="{2AABC50F-4768-4CCA-8234-0F2A81DAFB31}">
      <dgm:prSet/>
      <dgm:spPr/>
      <dgm:t>
        <a:bodyPr/>
        <a:lstStyle/>
        <a:p>
          <a:endParaRPr lang="en-US"/>
        </a:p>
      </dgm:t>
    </dgm:pt>
    <dgm:pt modelId="{6E21AA48-87EF-4C24-AB5F-5887419E3EAE}" type="pres">
      <dgm:prSet presAssocID="{9F8C45C3-7189-463C-96C9-B2FB69AB17A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4A54E5-B1BE-40B2-86C8-4C1E7E75622B}" type="pres">
      <dgm:prSet presAssocID="{435FEB17-67D2-4E18-AEB7-D512A31AECE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529016-E703-4D13-9F92-303415E3807F}" type="pres">
      <dgm:prSet presAssocID="{435FEB17-67D2-4E18-AEB7-D512A31AECEA}" presName="spNode" presStyleCnt="0"/>
      <dgm:spPr/>
    </dgm:pt>
    <dgm:pt modelId="{250A348E-9F6A-431C-8F0B-31E59A9B9D81}" type="pres">
      <dgm:prSet presAssocID="{2AB7C0E9-5B1D-4C3A-84B6-F0C3D162C036}" presName="sibTrans" presStyleLbl="sibTrans1D1" presStyleIdx="0" presStyleCnt="4"/>
      <dgm:spPr/>
      <dgm:t>
        <a:bodyPr/>
        <a:lstStyle/>
        <a:p>
          <a:endParaRPr lang="en-US"/>
        </a:p>
      </dgm:t>
    </dgm:pt>
    <dgm:pt modelId="{4F2645F6-3768-45EA-BCE2-5F66E54B7BCF}" type="pres">
      <dgm:prSet presAssocID="{A8954428-34AE-4DA4-8ADF-08CC25CD627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635AD-67C1-4553-8E42-9E1007952948}" type="pres">
      <dgm:prSet presAssocID="{A8954428-34AE-4DA4-8ADF-08CC25CD6272}" presName="spNode" presStyleCnt="0"/>
      <dgm:spPr/>
    </dgm:pt>
    <dgm:pt modelId="{60CE1AAE-393A-4DF3-8EA4-515A53200514}" type="pres">
      <dgm:prSet presAssocID="{AC832558-E24C-4BA6-9588-BA3AAB1B18C3}" presName="sibTrans" presStyleLbl="sibTrans1D1" presStyleIdx="1" presStyleCnt="4"/>
      <dgm:spPr/>
      <dgm:t>
        <a:bodyPr/>
        <a:lstStyle/>
        <a:p>
          <a:endParaRPr lang="en-US"/>
        </a:p>
      </dgm:t>
    </dgm:pt>
    <dgm:pt modelId="{78C7E0AA-D224-4122-B8C3-D5D9BCBCF431}" type="pres">
      <dgm:prSet presAssocID="{EB833A6C-ABF4-4827-B44D-B75E0AEA95BB}" presName="node" presStyleLbl="node1" presStyleIdx="2" presStyleCnt="4" custRadScaleRad="100111" custRadScaleInc="18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598CFC-046A-4E57-891F-23C3DCA43B65}" type="pres">
      <dgm:prSet presAssocID="{EB833A6C-ABF4-4827-B44D-B75E0AEA95BB}" presName="spNode" presStyleCnt="0"/>
      <dgm:spPr/>
    </dgm:pt>
    <dgm:pt modelId="{60A0A4F3-0953-43AF-9EE9-4BFBB1E8580A}" type="pres">
      <dgm:prSet presAssocID="{7F80D3A2-DCFE-4EC2-A78A-5647E779CD0C}" presName="sibTrans" presStyleLbl="sibTrans1D1" presStyleIdx="2" presStyleCnt="4"/>
      <dgm:spPr/>
      <dgm:t>
        <a:bodyPr/>
        <a:lstStyle/>
        <a:p>
          <a:endParaRPr lang="en-US"/>
        </a:p>
      </dgm:t>
    </dgm:pt>
    <dgm:pt modelId="{ABAC8FFC-7456-4AB6-A078-EABA28674E52}" type="pres">
      <dgm:prSet presAssocID="{26EAA24A-2007-4E4A-924D-B750476C82B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4A666C-50DA-4C28-9482-6FA244260293}" type="pres">
      <dgm:prSet presAssocID="{26EAA24A-2007-4E4A-924D-B750476C82BD}" presName="spNode" presStyleCnt="0"/>
      <dgm:spPr/>
    </dgm:pt>
    <dgm:pt modelId="{B6699A96-2C3F-48C2-B988-7A7BE66E7FDE}" type="pres">
      <dgm:prSet presAssocID="{96D86EC7-07E8-4BE9-ACDD-33769EE2426C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C19F3438-6E99-491E-994D-04BC91108E39}" srcId="{9F8C45C3-7189-463C-96C9-B2FB69AB17AB}" destId="{A8954428-34AE-4DA4-8ADF-08CC25CD6272}" srcOrd="1" destOrd="0" parTransId="{354AD006-99D5-4CEF-BBEB-14DD93E11C85}" sibTransId="{AC832558-E24C-4BA6-9588-BA3AAB1B18C3}"/>
    <dgm:cxn modelId="{5BCEB181-0E98-4C52-AF91-5894D4EC9565}" type="presOf" srcId="{96D86EC7-07E8-4BE9-ACDD-33769EE2426C}" destId="{B6699A96-2C3F-48C2-B988-7A7BE66E7FDE}" srcOrd="0" destOrd="0" presId="urn:microsoft.com/office/officeart/2005/8/layout/cycle5"/>
    <dgm:cxn modelId="{A88F8834-56D6-4BF2-AAF5-77F25F687B56}" type="presOf" srcId="{7F80D3A2-DCFE-4EC2-A78A-5647E779CD0C}" destId="{60A0A4F3-0953-43AF-9EE9-4BFBB1E8580A}" srcOrd="0" destOrd="0" presId="urn:microsoft.com/office/officeart/2005/8/layout/cycle5"/>
    <dgm:cxn modelId="{67F3DEA6-C083-4F00-B74B-506F5F2B94ED}" srcId="{9F8C45C3-7189-463C-96C9-B2FB69AB17AB}" destId="{435FEB17-67D2-4E18-AEB7-D512A31AECEA}" srcOrd="0" destOrd="0" parTransId="{5C787B74-1DD7-42ED-B7A0-07E7676657DD}" sibTransId="{2AB7C0E9-5B1D-4C3A-84B6-F0C3D162C036}"/>
    <dgm:cxn modelId="{E0AE9162-6916-41A7-A485-902067BCF598}" type="presOf" srcId="{435FEB17-67D2-4E18-AEB7-D512A31AECEA}" destId="{394A54E5-B1BE-40B2-86C8-4C1E7E75622B}" srcOrd="0" destOrd="0" presId="urn:microsoft.com/office/officeart/2005/8/layout/cycle5"/>
    <dgm:cxn modelId="{FC49352E-0AC4-4FCA-A345-96CF1735AD9B}" type="presOf" srcId="{AC832558-E24C-4BA6-9588-BA3AAB1B18C3}" destId="{60CE1AAE-393A-4DF3-8EA4-515A53200514}" srcOrd="0" destOrd="0" presId="urn:microsoft.com/office/officeart/2005/8/layout/cycle5"/>
    <dgm:cxn modelId="{E57822BB-57AF-46D1-9DD3-5FBA32EF2E2F}" srcId="{9F8C45C3-7189-463C-96C9-B2FB69AB17AB}" destId="{EB833A6C-ABF4-4827-B44D-B75E0AEA95BB}" srcOrd="2" destOrd="0" parTransId="{4EA8E720-ABB2-494A-8BF7-D6E2DA82860A}" sibTransId="{7F80D3A2-DCFE-4EC2-A78A-5647E779CD0C}"/>
    <dgm:cxn modelId="{0648409E-C70D-4283-BCA2-796F31E061AA}" type="presOf" srcId="{EB833A6C-ABF4-4827-B44D-B75E0AEA95BB}" destId="{78C7E0AA-D224-4122-B8C3-D5D9BCBCF431}" srcOrd="0" destOrd="0" presId="urn:microsoft.com/office/officeart/2005/8/layout/cycle5"/>
    <dgm:cxn modelId="{2AABC50F-4768-4CCA-8234-0F2A81DAFB31}" srcId="{9F8C45C3-7189-463C-96C9-B2FB69AB17AB}" destId="{26EAA24A-2007-4E4A-924D-B750476C82BD}" srcOrd="3" destOrd="0" parTransId="{99E4ABBD-EA8F-4430-A70C-94C006999ED2}" sibTransId="{96D86EC7-07E8-4BE9-ACDD-33769EE2426C}"/>
    <dgm:cxn modelId="{73FC8B59-A147-43DE-99D9-A7B845098251}" type="presOf" srcId="{A8954428-34AE-4DA4-8ADF-08CC25CD6272}" destId="{4F2645F6-3768-45EA-BCE2-5F66E54B7BCF}" srcOrd="0" destOrd="0" presId="urn:microsoft.com/office/officeart/2005/8/layout/cycle5"/>
    <dgm:cxn modelId="{E0E758CE-1066-47C8-B1E2-7495B09093E1}" type="presOf" srcId="{9F8C45C3-7189-463C-96C9-B2FB69AB17AB}" destId="{6E21AA48-87EF-4C24-AB5F-5887419E3EAE}" srcOrd="0" destOrd="0" presId="urn:microsoft.com/office/officeart/2005/8/layout/cycle5"/>
    <dgm:cxn modelId="{948FFEA4-3212-40E0-82E8-E55F6542FF01}" type="presOf" srcId="{26EAA24A-2007-4E4A-924D-B750476C82BD}" destId="{ABAC8FFC-7456-4AB6-A078-EABA28674E52}" srcOrd="0" destOrd="0" presId="urn:microsoft.com/office/officeart/2005/8/layout/cycle5"/>
    <dgm:cxn modelId="{3F635549-8A03-4D9E-B0D8-966D75CD4949}" type="presOf" srcId="{2AB7C0E9-5B1D-4C3A-84B6-F0C3D162C036}" destId="{250A348E-9F6A-431C-8F0B-31E59A9B9D81}" srcOrd="0" destOrd="0" presId="urn:microsoft.com/office/officeart/2005/8/layout/cycle5"/>
    <dgm:cxn modelId="{0F13204F-DB33-45B5-A5DD-7FBCC8ED2E6C}" type="presParOf" srcId="{6E21AA48-87EF-4C24-AB5F-5887419E3EAE}" destId="{394A54E5-B1BE-40B2-86C8-4C1E7E75622B}" srcOrd="0" destOrd="0" presId="urn:microsoft.com/office/officeart/2005/8/layout/cycle5"/>
    <dgm:cxn modelId="{58E68F1E-9951-4A10-8B91-4F721DDE29A0}" type="presParOf" srcId="{6E21AA48-87EF-4C24-AB5F-5887419E3EAE}" destId="{C9529016-E703-4D13-9F92-303415E3807F}" srcOrd="1" destOrd="0" presId="urn:microsoft.com/office/officeart/2005/8/layout/cycle5"/>
    <dgm:cxn modelId="{20DF35DF-5C06-4D87-BF88-91FA605E9294}" type="presParOf" srcId="{6E21AA48-87EF-4C24-AB5F-5887419E3EAE}" destId="{250A348E-9F6A-431C-8F0B-31E59A9B9D81}" srcOrd="2" destOrd="0" presId="urn:microsoft.com/office/officeart/2005/8/layout/cycle5"/>
    <dgm:cxn modelId="{10685BBC-DA32-4908-BA51-54C9C0F0E53F}" type="presParOf" srcId="{6E21AA48-87EF-4C24-AB5F-5887419E3EAE}" destId="{4F2645F6-3768-45EA-BCE2-5F66E54B7BCF}" srcOrd="3" destOrd="0" presId="urn:microsoft.com/office/officeart/2005/8/layout/cycle5"/>
    <dgm:cxn modelId="{542880BF-F0D2-4E85-8846-4CFF9D0C7F3A}" type="presParOf" srcId="{6E21AA48-87EF-4C24-AB5F-5887419E3EAE}" destId="{185635AD-67C1-4553-8E42-9E1007952948}" srcOrd="4" destOrd="0" presId="urn:microsoft.com/office/officeart/2005/8/layout/cycle5"/>
    <dgm:cxn modelId="{BF38A9C4-FECF-4E72-AC9B-CA8CF82DE150}" type="presParOf" srcId="{6E21AA48-87EF-4C24-AB5F-5887419E3EAE}" destId="{60CE1AAE-393A-4DF3-8EA4-515A53200514}" srcOrd="5" destOrd="0" presId="urn:microsoft.com/office/officeart/2005/8/layout/cycle5"/>
    <dgm:cxn modelId="{F8BB8C4B-BD25-401D-8033-2205E91AFCC7}" type="presParOf" srcId="{6E21AA48-87EF-4C24-AB5F-5887419E3EAE}" destId="{78C7E0AA-D224-4122-B8C3-D5D9BCBCF431}" srcOrd="6" destOrd="0" presId="urn:microsoft.com/office/officeart/2005/8/layout/cycle5"/>
    <dgm:cxn modelId="{36997BD2-540B-403A-B9A4-C32F213956FB}" type="presParOf" srcId="{6E21AA48-87EF-4C24-AB5F-5887419E3EAE}" destId="{B7598CFC-046A-4E57-891F-23C3DCA43B65}" srcOrd="7" destOrd="0" presId="urn:microsoft.com/office/officeart/2005/8/layout/cycle5"/>
    <dgm:cxn modelId="{27D63E7E-5DA8-47A7-852D-69464C582CA8}" type="presParOf" srcId="{6E21AA48-87EF-4C24-AB5F-5887419E3EAE}" destId="{60A0A4F3-0953-43AF-9EE9-4BFBB1E8580A}" srcOrd="8" destOrd="0" presId="urn:microsoft.com/office/officeart/2005/8/layout/cycle5"/>
    <dgm:cxn modelId="{E4C4CD5D-7120-4E21-95DC-CF2B973A17DB}" type="presParOf" srcId="{6E21AA48-87EF-4C24-AB5F-5887419E3EAE}" destId="{ABAC8FFC-7456-4AB6-A078-EABA28674E52}" srcOrd="9" destOrd="0" presId="urn:microsoft.com/office/officeart/2005/8/layout/cycle5"/>
    <dgm:cxn modelId="{8D240A75-32C3-4AF1-A8FB-43AF01F38285}" type="presParOf" srcId="{6E21AA48-87EF-4C24-AB5F-5887419E3EAE}" destId="{764A666C-50DA-4C28-9482-6FA244260293}" srcOrd="10" destOrd="0" presId="urn:microsoft.com/office/officeart/2005/8/layout/cycle5"/>
    <dgm:cxn modelId="{863E7D4B-3447-41CE-810B-6F77FDC2AB8A}" type="presParOf" srcId="{6E21AA48-87EF-4C24-AB5F-5887419E3EAE}" destId="{B6699A96-2C3F-48C2-B988-7A7BE66E7FDE}" srcOrd="11" destOrd="0" presId="urn:microsoft.com/office/officeart/2005/8/layout/cycle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B80567-9ED8-4C4A-B789-94E0EF8C0F27}" type="datetimeFigureOut">
              <a:rPr lang="en-US" smtClean="0"/>
              <a:pPr/>
              <a:t>12/21/2022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978126-FF21-48CF-9619-5B23B5A63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Theory of </a:t>
            </a:r>
            <a:r>
              <a:rPr lang="en-US" dirty="0" err="1" smtClean="0">
                <a:solidFill>
                  <a:srgbClr val="C00000"/>
                </a:solidFill>
              </a:rPr>
              <a:t>Karmavada</a:t>
            </a:r>
            <a:r>
              <a:rPr lang="bn-IN" dirty="0" smtClean="0"/>
              <a:t/>
            </a:r>
            <a:br>
              <a:rPr lang="bn-IN" dirty="0" smtClean="0"/>
            </a:br>
            <a:r>
              <a:rPr lang="bn-IN" dirty="0" smtClean="0"/>
              <a:t>কর্মবাদ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n-IN" b="1" dirty="0" smtClean="0">
                <a:solidFill>
                  <a:srgbClr val="002060"/>
                </a:solidFill>
              </a:rPr>
              <a:t>ভারতীয় দর্শন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pPr lvl="8"/>
            <a:endParaRPr lang="en-US" i="1" dirty="0" smtClean="0"/>
          </a:p>
          <a:p>
            <a:pPr lvl="8"/>
            <a:r>
              <a:rPr lang="en-US" dirty="0" smtClean="0"/>
              <a:t>Prof </a:t>
            </a:r>
            <a:r>
              <a:rPr lang="en-US" dirty="0" err="1" smtClean="0"/>
              <a:t>Barun</a:t>
            </a:r>
            <a:r>
              <a:rPr lang="en-US" dirty="0" smtClean="0"/>
              <a:t> Ball</a:t>
            </a:r>
            <a:endParaRPr lang="en-US" dirty="0"/>
          </a:p>
        </p:txBody>
      </p:sp>
      <p:pic>
        <p:nvPicPr>
          <p:cNvPr id="4" name="Picture 2" descr="C:\Users\pholo\Documents\the p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"/>
            <a:ext cx="8534400" cy="63246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4038600" y="1143000"/>
            <a:ext cx="4191000" cy="566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r>
              <a:rPr lang="en-US" sz="4400" i="1" dirty="0" smtClean="0"/>
              <a:t>Thank You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1328"/>
            <a:ext cx="7848600" cy="4525963"/>
          </a:xfrm>
        </p:spPr>
        <p:txBody>
          <a:bodyPr>
            <a:normAutofit/>
          </a:bodyPr>
          <a:lstStyle/>
          <a:p>
            <a:r>
              <a:rPr lang="bn-IN" sz="3600" b="1" dirty="0" smtClean="0"/>
              <a:t>যে কর্ম করবে তাকে সেই কর্মের ফল ভোগ করতেই হবে একে বলে  </a:t>
            </a:r>
            <a:r>
              <a:rPr lang="bn-IN" sz="3600" b="1" dirty="0" smtClean="0">
                <a:solidFill>
                  <a:srgbClr val="FF0000"/>
                </a:solidFill>
              </a:rPr>
              <a:t>কৃতপ্রণাশ।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endParaRPr lang="bn-IN" sz="3600" b="1" dirty="0" smtClean="0">
              <a:solidFill>
                <a:srgbClr val="FF0000"/>
              </a:solidFill>
            </a:endParaRPr>
          </a:p>
          <a:p>
            <a:r>
              <a:rPr lang="bn-IN" sz="3600" b="1" dirty="0" smtClean="0"/>
              <a:t>অন্যদিকে, যে যে কর্ম করেনি তাকে সেই কর্মের ফল ভোগও করতে হবে না, একে বলে  </a:t>
            </a:r>
            <a:r>
              <a:rPr lang="bn-IN" sz="3600" b="1" dirty="0" smtClean="0">
                <a:solidFill>
                  <a:srgbClr val="FF0000"/>
                </a:solidFill>
              </a:rPr>
              <a:t>অকৃত-অভ্যাগম।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447800"/>
          <a:ext cx="67056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bn-IN" dirty="0" smtClean="0">
                <a:solidFill>
                  <a:schemeClr val="tx1"/>
                </a:solidFill>
              </a:rPr>
              <a:t>কর্মের শ্রেণীবিভাগ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F6158D-32C9-4A06-BB5A-D0D203D25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D3F6158D-32C9-4A06-BB5A-D0D203D25D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E79CD1-A512-40F0-B2A1-3C83A32D73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D4E79CD1-A512-40F0-B2A1-3C83A32D73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D5351E-919D-4C6A-985F-905C0AC214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05D5351E-919D-4C6A-985F-905C0AC214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1768C8-CE89-41BD-A544-6A05297ED7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D61768C8-CE89-41BD-A544-6A05297ED7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103B70-AB32-4FF3-95CB-CE4B69361A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03103B70-AB32-4FF3-95CB-CE4B69361A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872B1F-4555-4B2C-B84A-7768DD78C5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C5872B1F-4555-4B2C-B84A-7768DD78C5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4D608B-D8BC-426B-96E4-9D08FBC4BC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954D608B-D8BC-426B-96E4-9D08FBC4BC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AFBD89-8E92-4374-BA61-E311E29C97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D9AFBD89-8E92-4374-BA61-E311E29C97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F3F2C4-39BD-4500-A01E-92A7257CD5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93F3F2C4-39BD-4500-A01E-92A7257CD5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3638B8-C0BC-4F38-A5F2-3A23E7785E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CE3638B8-C0BC-4F38-A5F2-3A23E7785E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FA14C4-5839-4011-8B73-5F8BAB6D68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90FA14C4-5839-4011-8B73-5F8BAB6D68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EA851E-30D8-4AD0-AA53-03433F3618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E5EA851E-30D8-4AD0-AA53-03433F3618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68B99E-EFE7-4273-9485-2330A02AF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graphicEl>
                                              <a:dgm id="{6668B99E-EFE7-4273-9485-2330A02AF1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F61DD-E1A7-4A0F-8262-9B8DFCC80D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0C9F61DD-E1A7-4A0F-8262-9B8DFCC80D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33600" y="1600201"/>
          <a:ext cx="6553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bn-IN" dirty="0" smtClean="0">
                <a:solidFill>
                  <a:schemeClr val="tx1"/>
                </a:solidFill>
              </a:rPr>
              <a:t>কর্মের শ্রেণীবিভাগ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7BB1C6-532A-4824-8F13-C4D1176058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97BB1C6-532A-4824-8F13-C4D1176058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EE52BF-788F-413E-8316-B11EF66518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F0EE52BF-788F-413E-8316-B11EF66518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AE5692-C6EB-4C2A-ADD2-1F4F418F81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72AE5692-C6EB-4C2A-ADD2-1F4F418F81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1DB827-3785-44D4-979A-356B520BF7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C61DB827-3785-44D4-979A-356B520BF7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bn-IN" dirty="0" smtClean="0">
                <a:solidFill>
                  <a:srgbClr val="C00000"/>
                </a:solidFill>
              </a:rPr>
              <a:t>বৈদিক কর্ম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4A54E5-B1BE-40B2-86C8-4C1E7E7562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94A54E5-B1BE-40B2-86C8-4C1E7E7562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0A348E-9F6A-431C-8F0B-31E59A9B9D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250A348E-9F6A-431C-8F0B-31E59A9B9D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2645F6-3768-45EA-BCE2-5F66E54B7B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4F2645F6-3768-45EA-BCE2-5F66E54B7B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CE1AAE-393A-4DF3-8EA4-515A532005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60CE1AAE-393A-4DF3-8EA4-515A532005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C7E0AA-D224-4122-B8C3-D5D9BCBCF4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78C7E0AA-D224-4122-B8C3-D5D9BCBCF4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A0A4F3-0953-43AF-9EE9-4BFBB1E858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60A0A4F3-0953-43AF-9EE9-4BFBB1E858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AC8FFC-7456-4AB6-A078-EABA28674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ABAC8FFC-7456-4AB6-A078-EABA28674E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699A96-2C3F-48C2-B988-7A7BE66E7F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B6699A96-2C3F-48C2-B988-7A7BE66E7F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00B050"/>
                </a:solidFill>
              </a:rPr>
              <a:t>যা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প্রত্যহ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করণীয়</a:t>
            </a:r>
            <a:r>
              <a:rPr lang="en-US" sz="4000" b="1" dirty="0" smtClean="0">
                <a:solidFill>
                  <a:srgbClr val="00B050"/>
                </a:solidFill>
              </a:rPr>
              <a:t>, </a:t>
            </a:r>
            <a:r>
              <a:rPr lang="en-US" sz="4000" b="1" dirty="0" err="1" smtClean="0">
                <a:solidFill>
                  <a:srgbClr val="00B050"/>
                </a:solidFill>
              </a:rPr>
              <a:t>না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করলে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পাপ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হয়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কিন্তু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করলে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কোন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পুণ্য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হয়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</a:rPr>
              <a:t>না</a:t>
            </a:r>
            <a:r>
              <a:rPr lang="en-US" sz="4000" b="1" dirty="0" smtClean="0">
                <a:solidFill>
                  <a:srgbClr val="00B050"/>
                </a:solidFill>
              </a:rPr>
              <a:t>। </a:t>
            </a:r>
          </a:p>
          <a:p>
            <a:r>
              <a:rPr lang="en-US" sz="4000" b="1" dirty="0" err="1" smtClean="0">
                <a:solidFill>
                  <a:srgbClr val="00B050"/>
                </a:solidFill>
              </a:rPr>
              <a:t>যেমন</a:t>
            </a:r>
            <a:r>
              <a:rPr lang="en-US" sz="4000" b="1" dirty="0" smtClean="0">
                <a:solidFill>
                  <a:srgbClr val="00B050"/>
                </a:solidFill>
              </a:rPr>
              <a:t>-</a:t>
            </a:r>
          </a:p>
          <a:p>
            <a:endParaRPr lang="en-US" sz="40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				</a:t>
            </a:r>
            <a:r>
              <a:rPr lang="en-US" sz="4000" b="1" dirty="0" err="1" smtClean="0">
                <a:solidFill>
                  <a:srgbClr val="00B050"/>
                </a:solidFill>
              </a:rPr>
              <a:t>উপাসনা</a:t>
            </a:r>
            <a:r>
              <a:rPr lang="en-US" sz="4000" b="1" dirty="0" smtClean="0">
                <a:solidFill>
                  <a:srgbClr val="00B050"/>
                </a:solidFill>
              </a:rPr>
              <a:t>।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bn-IN" dirty="0" smtClean="0"/>
              <a:t>নিত্যকর্ম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73691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chemeClr val="accent3"/>
                </a:solidFill>
              </a:rPr>
              <a:t>কোন</a:t>
            </a:r>
            <a:r>
              <a:rPr lang="en-US" sz="3600" b="1" dirty="0" smtClean="0"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solidFill>
                  <a:schemeClr val="accent3"/>
                </a:solidFill>
              </a:rPr>
              <a:t>কিছুর</a:t>
            </a:r>
            <a:r>
              <a:rPr lang="en-US" sz="3600" b="1" dirty="0" smtClean="0"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solidFill>
                  <a:schemeClr val="accent3"/>
                </a:solidFill>
              </a:rPr>
              <a:t>নিমিত্তে</a:t>
            </a:r>
            <a:r>
              <a:rPr lang="en-US" sz="3600" b="1" dirty="0" smtClean="0"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solidFill>
                  <a:schemeClr val="accent3"/>
                </a:solidFill>
              </a:rPr>
              <a:t>যে</a:t>
            </a:r>
            <a:r>
              <a:rPr lang="en-US" sz="3600" b="1" dirty="0" smtClean="0">
                <a:solidFill>
                  <a:schemeClr val="accent3"/>
                </a:solidFill>
              </a:rPr>
              <a:t> </a:t>
            </a:r>
            <a:r>
              <a:rPr lang="en-US" sz="4000" b="1" dirty="0" err="1" smtClean="0">
                <a:solidFill>
                  <a:schemeClr val="accent3"/>
                </a:solidFill>
              </a:rPr>
              <a:t>কর্ম</a:t>
            </a:r>
            <a:r>
              <a:rPr lang="en-US" sz="4000" b="1" dirty="0" smtClean="0">
                <a:solidFill>
                  <a:schemeClr val="accent3"/>
                </a:solidFill>
              </a:rPr>
              <a:t> </a:t>
            </a:r>
            <a:r>
              <a:rPr lang="en-US" sz="4000" b="1" dirty="0" err="1" smtClean="0">
                <a:solidFill>
                  <a:schemeClr val="accent3"/>
                </a:solidFill>
              </a:rPr>
              <a:t>করা</a:t>
            </a:r>
            <a:r>
              <a:rPr lang="en-US" sz="4000" b="1" dirty="0" smtClean="0">
                <a:solidFill>
                  <a:schemeClr val="accent3"/>
                </a:solidFill>
              </a:rPr>
              <a:t> </a:t>
            </a:r>
            <a:r>
              <a:rPr lang="en-US" sz="4000" b="1" dirty="0" err="1" smtClean="0">
                <a:solidFill>
                  <a:schemeClr val="accent3"/>
                </a:solidFill>
              </a:rPr>
              <a:t>হয়</a:t>
            </a:r>
            <a:r>
              <a:rPr lang="en-US" sz="4000" b="1" dirty="0" smtClean="0">
                <a:solidFill>
                  <a:schemeClr val="accent3"/>
                </a:solidFill>
              </a:rPr>
              <a:t>। </a:t>
            </a:r>
            <a:endParaRPr lang="en-US" sz="4000" b="1" dirty="0" smtClean="0">
              <a:solidFill>
                <a:schemeClr val="accent3"/>
              </a:solidFill>
            </a:endParaRPr>
          </a:p>
          <a:p>
            <a:r>
              <a:rPr lang="en-US" sz="4000" b="1" dirty="0" err="1" smtClean="0">
                <a:solidFill>
                  <a:schemeClr val="accent3"/>
                </a:solidFill>
              </a:rPr>
              <a:t>যেমন</a:t>
            </a:r>
            <a:r>
              <a:rPr lang="en-US" sz="4000" b="1" dirty="0" smtClean="0">
                <a:solidFill>
                  <a:schemeClr val="accent3"/>
                </a:solidFill>
              </a:rPr>
              <a:t>-</a:t>
            </a:r>
          </a:p>
          <a:p>
            <a:endParaRPr lang="en-US" sz="4000" b="1" dirty="0" smtClean="0">
              <a:solidFill>
                <a:schemeClr val="accent3"/>
              </a:solidFill>
            </a:endParaRPr>
          </a:p>
          <a:p>
            <a:pPr lvl="2">
              <a:buNone/>
            </a:pPr>
            <a:r>
              <a:rPr lang="en-US" sz="3400" b="1" dirty="0" err="1" smtClean="0">
                <a:solidFill>
                  <a:schemeClr val="accent3"/>
                </a:solidFill>
              </a:rPr>
              <a:t>মকর</a:t>
            </a:r>
            <a:r>
              <a:rPr lang="en-US" sz="3400" b="1" dirty="0" smtClean="0">
                <a:solidFill>
                  <a:schemeClr val="accent3"/>
                </a:solidFill>
              </a:rPr>
              <a:t> </a:t>
            </a:r>
            <a:r>
              <a:rPr lang="en-US" sz="3400" b="1" dirty="0" err="1" smtClean="0">
                <a:solidFill>
                  <a:schemeClr val="accent3"/>
                </a:solidFill>
              </a:rPr>
              <a:t>সংক্রিন্তিতে</a:t>
            </a:r>
            <a:r>
              <a:rPr lang="en-US" sz="3400" b="1" dirty="0" smtClean="0">
                <a:solidFill>
                  <a:schemeClr val="accent3"/>
                </a:solidFill>
              </a:rPr>
              <a:t> </a:t>
            </a:r>
            <a:r>
              <a:rPr lang="en-US" sz="3400" b="1" dirty="0" err="1" smtClean="0">
                <a:solidFill>
                  <a:schemeClr val="accent3"/>
                </a:solidFill>
              </a:rPr>
              <a:t>গঙ্গাস্নান</a:t>
            </a:r>
            <a:r>
              <a:rPr lang="en-US" sz="3400" b="1" dirty="0" smtClean="0">
                <a:solidFill>
                  <a:schemeClr val="accent3"/>
                </a:solidFill>
              </a:rPr>
              <a:t>। </a:t>
            </a:r>
            <a:endParaRPr lang="en-US" sz="3000" dirty="0">
              <a:solidFill>
                <a:schemeClr val="accent3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bn-IN" dirty="0" smtClean="0">
                <a:solidFill>
                  <a:schemeClr val="tx1"/>
                </a:solidFill>
              </a:rPr>
              <a:t>নৈমিত্তিককর্ম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/>
              <a:t>কোন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ফল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কামনায়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যে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কর্ম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করা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হয়</a:t>
            </a:r>
            <a:r>
              <a:rPr lang="en-US" sz="4000" b="1" dirty="0" smtClean="0"/>
              <a:t>। </a:t>
            </a:r>
          </a:p>
          <a:p>
            <a:endParaRPr lang="en-US" sz="4000" b="1" dirty="0" smtClean="0"/>
          </a:p>
          <a:p>
            <a:pPr>
              <a:buNone/>
            </a:pPr>
            <a:r>
              <a:rPr lang="en-US" sz="4000" b="1" dirty="0" smtClean="0"/>
              <a:t>			</a:t>
            </a:r>
            <a:r>
              <a:rPr lang="en-US" sz="4000" b="1" dirty="0" err="1" smtClean="0"/>
              <a:t>কারীরীযাগ</a:t>
            </a:r>
            <a:endParaRPr lang="en-US" sz="4000" b="1" dirty="0" smtClean="0"/>
          </a:p>
          <a:p>
            <a:endParaRPr lang="en-US" sz="4000" b="1" dirty="0" smtClean="0"/>
          </a:p>
          <a:p>
            <a:pPr>
              <a:buNone/>
            </a:pPr>
            <a:r>
              <a:rPr lang="en-US" sz="4000" b="1" dirty="0" smtClean="0"/>
              <a:t>			</a:t>
            </a:r>
            <a:r>
              <a:rPr lang="en-US" sz="4000" b="1" dirty="0" err="1" smtClean="0"/>
              <a:t>দর্শপূর্ণমাসযাগ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প্রভৃতি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bn-IN" dirty="0" smtClean="0">
                <a:solidFill>
                  <a:srgbClr val="00B0F0"/>
                </a:solidFill>
              </a:rPr>
              <a:t>কাম্যকর্ম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00B0F0"/>
                </a:solidFill>
              </a:rPr>
              <a:t>বেদে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যে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সমস্ত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কর্ম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করতে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নিষেধ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করা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হয়েছে</a:t>
            </a:r>
            <a:r>
              <a:rPr lang="en-US" sz="3600" b="1" dirty="0" smtClean="0">
                <a:solidFill>
                  <a:srgbClr val="00B0F0"/>
                </a:solidFill>
              </a:rPr>
              <a:t>।</a:t>
            </a:r>
          </a:p>
          <a:p>
            <a:endParaRPr lang="en-US" sz="3600" b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B0F0"/>
                </a:solidFill>
              </a:rPr>
              <a:t>			</a:t>
            </a:r>
            <a:r>
              <a:rPr lang="en-US" sz="3600" b="1" dirty="0" err="1" smtClean="0">
                <a:solidFill>
                  <a:srgbClr val="00B0F0"/>
                </a:solidFill>
              </a:rPr>
              <a:t>গো-হত্যা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না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করা</a:t>
            </a:r>
            <a:endParaRPr lang="en-US" sz="3600" b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B0F0"/>
                </a:solidFill>
              </a:rPr>
              <a:t>			</a:t>
            </a:r>
            <a:r>
              <a:rPr lang="en-US" sz="3600" b="1" dirty="0" err="1" smtClean="0">
                <a:solidFill>
                  <a:srgbClr val="00B0F0"/>
                </a:solidFill>
              </a:rPr>
              <a:t>স্ত্রী</a:t>
            </a:r>
            <a:r>
              <a:rPr lang="en-US" sz="3600" b="1" dirty="0" smtClean="0">
                <a:solidFill>
                  <a:srgbClr val="00B0F0"/>
                </a:solidFill>
              </a:rPr>
              <a:t>- </a:t>
            </a:r>
            <a:r>
              <a:rPr lang="en-US" sz="3600" b="1" dirty="0" err="1" smtClean="0">
                <a:solidFill>
                  <a:srgbClr val="00B0F0"/>
                </a:solidFill>
              </a:rPr>
              <a:t>হত্যা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না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করা</a:t>
            </a:r>
            <a:endParaRPr lang="en-US" sz="3600" b="1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B0F0"/>
                </a:solidFill>
              </a:rPr>
              <a:t>			</a:t>
            </a:r>
            <a:r>
              <a:rPr lang="en-US" sz="3600" b="1" dirty="0" err="1" smtClean="0">
                <a:solidFill>
                  <a:srgbClr val="00B0F0"/>
                </a:solidFill>
              </a:rPr>
              <a:t>খলঞ্জ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না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খাওয়া</a:t>
            </a:r>
            <a:r>
              <a:rPr lang="en-US" sz="3600" b="1" dirty="0" smtClean="0">
                <a:solidFill>
                  <a:srgbClr val="00B0F0"/>
                </a:solidFill>
              </a:rPr>
              <a:t> </a:t>
            </a:r>
            <a:r>
              <a:rPr lang="en-US" sz="3600" b="1" dirty="0" err="1" smtClean="0">
                <a:solidFill>
                  <a:srgbClr val="00B0F0"/>
                </a:solidFill>
              </a:rPr>
              <a:t>ইত্যাদি</a:t>
            </a:r>
            <a:r>
              <a:rPr lang="en-US" sz="3600" b="1" dirty="0" smtClean="0">
                <a:solidFill>
                  <a:srgbClr val="00B0F0"/>
                </a:solidFill>
              </a:rPr>
              <a:t>। 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bn-IN" dirty="0" smtClean="0">
                <a:solidFill>
                  <a:srgbClr val="7030A0"/>
                </a:solidFill>
              </a:rPr>
              <a:t>নিষিদ্ধকর্ম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115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Theory of Karmavada কর্মবাদ</vt:lpstr>
      <vt:lpstr>Slide 2</vt:lpstr>
      <vt:lpstr>কর্মের শ্রেণীবিভাগ</vt:lpstr>
      <vt:lpstr>কর্মের শ্রেণীবিভাগ</vt:lpstr>
      <vt:lpstr>বৈদিক কর্ম</vt:lpstr>
      <vt:lpstr>নিত্যকর্ম</vt:lpstr>
      <vt:lpstr>নৈমিত্তিককর্ম</vt:lpstr>
      <vt:lpstr>কাম্যকর্ম</vt:lpstr>
      <vt:lpstr>নিষিদ্ধকর্ম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Karmavada কর্মবাদ</dc:title>
  <dc:creator>pholo</dc:creator>
  <cp:lastModifiedBy>pholo</cp:lastModifiedBy>
  <cp:revision>9</cp:revision>
  <dcterms:created xsi:type="dcterms:W3CDTF">2019-08-05T09:02:32Z</dcterms:created>
  <dcterms:modified xsi:type="dcterms:W3CDTF">2022-12-21T09:15:29Z</dcterms:modified>
</cp:coreProperties>
</file>